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21945600" cy="12344400"/>
  <p:notesSz cx="6858000" cy="9144000"/>
  <p:defaultTextStyle>
    <a:defPPr>
      <a:defRPr lang="en-US"/>
    </a:defPPr>
    <a:lvl1pPr marL="0" algn="l" defTabSz="239928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1pPr>
    <a:lvl2pPr marL="1199644" algn="l" defTabSz="239928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2pPr>
    <a:lvl3pPr marL="2399286" algn="l" defTabSz="239928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3pPr>
    <a:lvl4pPr marL="3598930" algn="l" defTabSz="239928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4pPr>
    <a:lvl5pPr marL="4798572" algn="l" defTabSz="239928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5pPr>
    <a:lvl6pPr marL="5998215" algn="l" defTabSz="239928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6pPr>
    <a:lvl7pPr marL="7197859" algn="l" defTabSz="239928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7pPr>
    <a:lvl8pPr marL="8397501" algn="l" defTabSz="239928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8pPr>
    <a:lvl9pPr marL="9597145" algn="l" defTabSz="239928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874" y="-82"/>
      </p:cViewPr>
      <p:guideLst>
        <p:guide orient="horz" pos="388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3834769"/>
            <a:ext cx="18653760" cy="26460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6995160"/>
            <a:ext cx="15361920" cy="315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9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99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9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79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99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19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397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59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0DE9-0FC3-48F0-9FB5-7FC4412F067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28A-4F50-4B5F-83B8-39308702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5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0DE9-0FC3-48F0-9FB5-7FC4412F067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28A-4F50-4B5F-83B8-39308702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371476"/>
            <a:ext cx="4937760" cy="78981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371476"/>
            <a:ext cx="14447520" cy="78981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0DE9-0FC3-48F0-9FB5-7FC4412F067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28A-4F50-4B5F-83B8-39308702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9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0DE9-0FC3-48F0-9FB5-7FC4412F067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28A-4F50-4B5F-83B8-39308702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7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7932423"/>
            <a:ext cx="18653760" cy="2451735"/>
          </a:xfrm>
        </p:spPr>
        <p:txBody>
          <a:bodyPr anchor="t"/>
          <a:lstStyle>
            <a:lvl1pPr algn="l">
              <a:defRPr sz="10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5232085"/>
            <a:ext cx="18653760" cy="2700336"/>
          </a:xfrm>
        </p:spPr>
        <p:txBody>
          <a:bodyPr anchor="b"/>
          <a:lstStyle>
            <a:lvl1pPr marL="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1pPr>
            <a:lvl2pPr marL="1199644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2pPr>
            <a:lvl3pPr marL="239928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3pPr>
            <a:lvl4pPr marL="359893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479857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599821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197859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397501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959714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0DE9-0FC3-48F0-9FB5-7FC4412F067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28A-4F50-4B5F-83B8-39308702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5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60273"/>
            <a:ext cx="9692640" cy="6109335"/>
          </a:xfrm>
        </p:spPr>
        <p:txBody>
          <a:bodyPr/>
          <a:lstStyle>
            <a:lvl1pPr>
              <a:defRPr sz="7400"/>
            </a:lvl1pPr>
            <a:lvl2pPr>
              <a:defRPr sz="6400"/>
            </a:lvl2pPr>
            <a:lvl3pPr>
              <a:defRPr sz="52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5680" y="2160273"/>
            <a:ext cx="9692640" cy="6109335"/>
          </a:xfrm>
        </p:spPr>
        <p:txBody>
          <a:bodyPr/>
          <a:lstStyle>
            <a:lvl1pPr>
              <a:defRPr sz="7400"/>
            </a:lvl1pPr>
            <a:lvl2pPr>
              <a:defRPr sz="6400"/>
            </a:lvl2pPr>
            <a:lvl3pPr>
              <a:defRPr sz="52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0DE9-0FC3-48F0-9FB5-7FC4412F067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28A-4F50-4B5F-83B8-39308702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0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94350"/>
            <a:ext cx="1975104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3" y="2763205"/>
            <a:ext cx="9696451" cy="1151573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199644" indent="0">
              <a:buNone/>
              <a:defRPr sz="5200" b="1"/>
            </a:lvl2pPr>
            <a:lvl3pPr marL="2399286" indent="0">
              <a:buNone/>
              <a:defRPr sz="4700" b="1"/>
            </a:lvl3pPr>
            <a:lvl4pPr marL="3598930" indent="0">
              <a:buNone/>
              <a:defRPr sz="4200" b="1"/>
            </a:lvl4pPr>
            <a:lvl5pPr marL="4798572" indent="0">
              <a:buNone/>
              <a:defRPr sz="4200" b="1"/>
            </a:lvl5pPr>
            <a:lvl6pPr marL="5998215" indent="0">
              <a:buNone/>
              <a:defRPr sz="4200" b="1"/>
            </a:lvl6pPr>
            <a:lvl7pPr marL="7197859" indent="0">
              <a:buNone/>
              <a:defRPr sz="4200" b="1"/>
            </a:lvl7pPr>
            <a:lvl8pPr marL="8397501" indent="0">
              <a:buNone/>
              <a:defRPr sz="4200" b="1"/>
            </a:lvl8pPr>
            <a:lvl9pPr marL="9597145" indent="0">
              <a:buNone/>
              <a:defRPr sz="4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3" y="3914777"/>
            <a:ext cx="9696451" cy="7112318"/>
          </a:xfrm>
        </p:spPr>
        <p:txBody>
          <a:bodyPr/>
          <a:lstStyle>
            <a:lvl1pPr>
              <a:defRPr sz="6400"/>
            </a:lvl1pPr>
            <a:lvl2pPr>
              <a:defRPr sz="5200"/>
            </a:lvl2pPr>
            <a:lvl3pPr>
              <a:defRPr sz="47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4" y="2763205"/>
            <a:ext cx="9700260" cy="1151573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199644" indent="0">
              <a:buNone/>
              <a:defRPr sz="5200" b="1"/>
            </a:lvl2pPr>
            <a:lvl3pPr marL="2399286" indent="0">
              <a:buNone/>
              <a:defRPr sz="4700" b="1"/>
            </a:lvl3pPr>
            <a:lvl4pPr marL="3598930" indent="0">
              <a:buNone/>
              <a:defRPr sz="4200" b="1"/>
            </a:lvl4pPr>
            <a:lvl5pPr marL="4798572" indent="0">
              <a:buNone/>
              <a:defRPr sz="4200" b="1"/>
            </a:lvl5pPr>
            <a:lvl6pPr marL="5998215" indent="0">
              <a:buNone/>
              <a:defRPr sz="4200" b="1"/>
            </a:lvl6pPr>
            <a:lvl7pPr marL="7197859" indent="0">
              <a:buNone/>
              <a:defRPr sz="4200" b="1"/>
            </a:lvl7pPr>
            <a:lvl8pPr marL="8397501" indent="0">
              <a:buNone/>
              <a:defRPr sz="4200" b="1"/>
            </a:lvl8pPr>
            <a:lvl9pPr marL="9597145" indent="0">
              <a:buNone/>
              <a:defRPr sz="4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4" y="3914777"/>
            <a:ext cx="9700260" cy="7112318"/>
          </a:xfrm>
        </p:spPr>
        <p:txBody>
          <a:bodyPr/>
          <a:lstStyle>
            <a:lvl1pPr>
              <a:defRPr sz="6400"/>
            </a:lvl1pPr>
            <a:lvl2pPr>
              <a:defRPr sz="5200"/>
            </a:lvl2pPr>
            <a:lvl3pPr>
              <a:defRPr sz="47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0DE9-0FC3-48F0-9FB5-7FC4412F067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28A-4F50-4B5F-83B8-39308702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1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0DE9-0FC3-48F0-9FB5-7FC4412F067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28A-4F50-4B5F-83B8-39308702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0DE9-0FC3-48F0-9FB5-7FC4412F067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28A-4F50-4B5F-83B8-39308702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8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5" y="491489"/>
            <a:ext cx="7219951" cy="2091692"/>
          </a:xfrm>
        </p:spPr>
        <p:txBody>
          <a:bodyPr anchor="b"/>
          <a:lstStyle>
            <a:lvl1pPr algn="l">
              <a:defRPr sz="5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491494"/>
            <a:ext cx="12268200" cy="10535604"/>
          </a:xfrm>
        </p:spPr>
        <p:txBody>
          <a:bodyPr/>
          <a:lstStyle>
            <a:lvl1pPr>
              <a:defRPr sz="8400"/>
            </a:lvl1pPr>
            <a:lvl2pPr>
              <a:defRPr sz="7400"/>
            </a:lvl2pPr>
            <a:lvl3pPr>
              <a:defRPr sz="64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5" y="2583184"/>
            <a:ext cx="7219951" cy="8443913"/>
          </a:xfrm>
        </p:spPr>
        <p:txBody>
          <a:bodyPr/>
          <a:lstStyle>
            <a:lvl1pPr marL="0" indent="0">
              <a:buNone/>
              <a:defRPr sz="3700"/>
            </a:lvl1pPr>
            <a:lvl2pPr marL="1199644" indent="0">
              <a:buNone/>
              <a:defRPr sz="3200"/>
            </a:lvl2pPr>
            <a:lvl3pPr marL="2399286" indent="0">
              <a:buNone/>
              <a:defRPr sz="2700"/>
            </a:lvl3pPr>
            <a:lvl4pPr marL="3598930" indent="0">
              <a:buNone/>
              <a:defRPr sz="2300"/>
            </a:lvl4pPr>
            <a:lvl5pPr marL="4798572" indent="0">
              <a:buNone/>
              <a:defRPr sz="2300"/>
            </a:lvl5pPr>
            <a:lvl6pPr marL="5998215" indent="0">
              <a:buNone/>
              <a:defRPr sz="2300"/>
            </a:lvl6pPr>
            <a:lvl7pPr marL="7197859" indent="0">
              <a:buNone/>
              <a:defRPr sz="2300"/>
            </a:lvl7pPr>
            <a:lvl8pPr marL="8397501" indent="0">
              <a:buNone/>
              <a:defRPr sz="2300"/>
            </a:lvl8pPr>
            <a:lvl9pPr marL="9597145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0DE9-0FC3-48F0-9FB5-7FC4412F067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28A-4F50-4B5F-83B8-39308702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4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8641080"/>
            <a:ext cx="13167360" cy="1020129"/>
          </a:xfrm>
        </p:spPr>
        <p:txBody>
          <a:bodyPr anchor="b"/>
          <a:lstStyle>
            <a:lvl1pPr algn="l">
              <a:defRPr sz="5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102995"/>
            <a:ext cx="13167360" cy="7406640"/>
          </a:xfrm>
        </p:spPr>
        <p:txBody>
          <a:bodyPr/>
          <a:lstStyle>
            <a:lvl1pPr marL="0" indent="0">
              <a:buNone/>
              <a:defRPr sz="8400"/>
            </a:lvl1pPr>
            <a:lvl2pPr marL="1199644" indent="0">
              <a:buNone/>
              <a:defRPr sz="7400"/>
            </a:lvl2pPr>
            <a:lvl3pPr marL="2399286" indent="0">
              <a:buNone/>
              <a:defRPr sz="6400"/>
            </a:lvl3pPr>
            <a:lvl4pPr marL="3598930" indent="0">
              <a:buNone/>
              <a:defRPr sz="5200"/>
            </a:lvl4pPr>
            <a:lvl5pPr marL="4798572" indent="0">
              <a:buNone/>
              <a:defRPr sz="5200"/>
            </a:lvl5pPr>
            <a:lvl6pPr marL="5998215" indent="0">
              <a:buNone/>
              <a:defRPr sz="5200"/>
            </a:lvl6pPr>
            <a:lvl7pPr marL="7197859" indent="0">
              <a:buNone/>
              <a:defRPr sz="5200"/>
            </a:lvl7pPr>
            <a:lvl8pPr marL="8397501" indent="0">
              <a:buNone/>
              <a:defRPr sz="5200"/>
            </a:lvl8pPr>
            <a:lvl9pPr marL="9597145" indent="0">
              <a:buNone/>
              <a:defRPr sz="5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9661209"/>
            <a:ext cx="13167360" cy="1448753"/>
          </a:xfrm>
        </p:spPr>
        <p:txBody>
          <a:bodyPr/>
          <a:lstStyle>
            <a:lvl1pPr marL="0" indent="0">
              <a:buNone/>
              <a:defRPr sz="3700"/>
            </a:lvl1pPr>
            <a:lvl2pPr marL="1199644" indent="0">
              <a:buNone/>
              <a:defRPr sz="3200"/>
            </a:lvl2pPr>
            <a:lvl3pPr marL="2399286" indent="0">
              <a:buNone/>
              <a:defRPr sz="2700"/>
            </a:lvl3pPr>
            <a:lvl4pPr marL="3598930" indent="0">
              <a:buNone/>
              <a:defRPr sz="2300"/>
            </a:lvl4pPr>
            <a:lvl5pPr marL="4798572" indent="0">
              <a:buNone/>
              <a:defRPr sz="2300"/>
            </a:lvl5pPr>
            <a:lvl6pPr marL="5998215" indent="0">
              <a:buNone/>
              <a:defRPr sz="2300"/>
            </a:lvl6pPr>
            <a:lvl7pPr marL="7197859" indent="0">
              <a:buNone/>
              <a:defRPr sz="2300"/>
            </a:lvl7pPr>
            <a:lvl8pPr marL="8397501" indent="0">
              <a:buNone/>
              <a:defRPr sz="2300"/>
            </a:lvl8pPr>
            <a:lvl9pPr marL="9597145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0DE9-0FC3-48F0-9FB5-7FC4412F067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B28A-4F50-4B5F-83B8-39308702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B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494350"/>
            <a:ext cx="19751040" cy="2057400"/>
          </a:xfrm>
          <a:prstGeom prst="rect">
            <a:avLst/>
          </a:prstGeom>
        </p:spPr>
        <p:txBody>
          <a:bodyPr vert="horz" lIns="239929" tIns="119964" rIns="239929" bIns="1199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80363"/>
            <a:ext cx="19751040" cy="8146733"/>
          </a:xfrm>
          <a:prstGeom prst="rect">
            <a:avLst/>
          </a:prstGeom>
        </p:spPr>
        <p:txBody>
          <a:bodyPr vert="horz" lIns="239929" tIns="119964" rIns="239929" bIns="1199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11441433"/>
            <a:ext cx="5120640" cy="657225"/>
          </a:xfrm>
          <a:prstGeom prst="rect">
            <a:avLst/>
          </a:prstGeom>
        </p:spPr>
        <p:txBody>
          <a:bodyPr vert="horz" lIns="239929" tIns="119964" rIns="239929" bIns="119964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B0DE9-0FC3-48F0-9FB5-7FC4412F067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11441433"/>
            <a:ext cx="6949440" cy="657225"/>
          </a:xfrm>
          <a:prstGeom prst="rect">
            <a:avLst/>
          </a:prstGeom>
        </p:spPr>
        <p:txBody>
          <a:bodyPr vert="horz" lIns="239929" tIns="119964" rIns="239929" bIns="119964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11441433"/>
            <a:ext cx="5120640" cy="657225"/>
          </a:xfrm>
          <a:prstGeom prst="rect">
            <a:avLst/>
          </a:prstGeom>
        </p:spPr>
        <p:txBody>
          <a:bodyPr vert="horz" lIns="239929" tIns="119964" rIns="239929" bIns="119964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B28A-4F50-4B5F-83B8-39308702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9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ctr" defTabSz="2399286" rtl="0" eaLnBrk="1" latinLnBrk="0" hangingPunct="1">
        <a:spcBef>
          <a:spcPct val="0"/>
        </a:spcBef>
        <a:buNone/>
        <a:defRPr sz="1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732" indent="-899732" algn="l" defTabSz="2399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1949421" indent="-749777" algn="l" defTabSz="2399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2999108" indent="-599822" algn="l" defTabSz="2399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198751" indent="-599822" algn="l" defTabSz="2399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398393" indent="-599822" algn="l" defTabSz="2399286" rtl="0" eaLnBrk="1" latinLnBrk="0" hangingPunct="1">
        <a:spcBef>
          <a:spcPct val="20000"/>
        </a:spcBef>
        <a:buFont typeface="Arial" panose="020B0604020202020204" pitchFamily="34" charset="0"/>
        <a:buChar char="»"/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598037" indent="-599822" algn="l" defTabSz="2399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797679" indent="-599822" algn="l" defTabSz="2399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8997323" indent="-599822" algn="l" defTabSz="2399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196967" indent="-599822" algn="l" defTabSz="2399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99286" rtl="0" eaLnBrk="1" latinLnBrk="0" hangingPunct="1"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199644" algn="l" defTabSz="2399286" rtl="0" eaLnBrk="1" latinLnBrk="0" hangingPunct="1"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2399286" algn="l" defTabSz="2399286" rtl="0" eaLnBrk="1" latinLnBrk="0" hangingPunct="1"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598930" algn="l" defTabSz="2399286" rtl="0" eaLnBrk="1" latinLnBrk="0" hangingPunct="1"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4798572" algn="l" defTabSz="2399286" rtl="0" eaLnBrk="1" latinLnBrk="0" hangingPunct="1"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5998215" algn="l" defTabSz="2399286" rtl="0" eaLnBrk="1" latinLnBrk="0" hangingPunct="1"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197859" algn="l" defTabSz="2399286" rtl="0" eaLnBrk="1" latinLnBrk="0" hangingPunct="1"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397501" algn="l" defTabSz="2399286" rtl="0" eaLnBrk="1" latinLnBrk="0" hangingPunct="1"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597145" algn="l" defTabSz="2399286" rtl="0" eaLnBrk="1" latinLnBrk="0" hangingPunct="1"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6.jpg"/><Relationship Id="rId26" Type="http://schemas.openxmlformats.org/officeDocument/2006/relationships/image" Target="../media/image24.jpg"/><Relationship Id="rId3" Type="http://schemas.openxmlformats.org/officeDocument/2006/relationships/image" Target="../media/image2.jpeg"/><Relationship Id="rId21" Type="http://schemas.openxmlformats.org/officeDocument/2006/relationships/image" Target="../media/image19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5.jpg"/><Relationship Id="rId25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2.jpg"/><Relationship Id="rId5" Type="http://schemas.openxmlformats.org/officeDocument/2006/relationships/image" Target="../media/image4.jpg"/><Relationship Id="rId15" Type="http://schemas.microsoft.com/office/2007/relationships/hdphoto" Target="../media/hdphoto1.wdp"/><Relationship Id="rId23" Type="http://schemas.openxmlformats.org/officeDocument/2006/relationships/image" Target="../media/image21.jpg"/><Relationship Id="rId28" Type="http://schemas.openxmlformats.org/officeDocument/2006/relationships/image" Target="../media/image26.jpeg"/><Relationship Id="rId10" Type="http://schemas.openxmlformats.org/officeDocument/2006/relationships/image" Target="../media/image9.jpg"/><Relationship Id="rId19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6.jpg"/><Relationship Id="rId26" Type="http://schemas.openxmlformats.org/officeDocument/2006/relationships/image" Target="../media/image24.jpg"/><Relationship Id="rId3" Type="http://schemas.openxmlformats.org/officeDocument/2006/relationships/image" Target="../media/image2.jpeg"/><Relationship Id="rId21" Type="http://schemas.openxmlformats.org/officeDocument/2006/relationships/image" Target="../media/image19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5.jpg"/><Relationship Id="rId25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2.jpg"/><Relationship Id="rId5" Type="http://schemas.openxmlformats.org/officeDocument/2006/relationships/image" Target="../media/image4.jpg"/><Relationship Id="rId15" Type="http://schemas.microsoft.com/office/2007/relationships/hdphoto" Target="../media/hdphoto1.wdp"/><Relationship Id="rId23" Type="http://schemas.openxmlformats.org/officeDocument/2006/relationships/image" Target="../media/image21.jpg"/><Relationship Id="rId28" Type="http://schemas.openxmlformats.org/officeDocument/2006/relationships/image" Target="../media/image26.jpeg"/><Relationship Id="rId10" Type="http://schemas.openxmlformats.org/officeDocument/2006/relationships/image" Target="../media/image9.jpg"/><Relationship Id="rId19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5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27"/>
          <p:cNvSpPr>
            <a:spLocks noGrp="1"/>
          </p:cNvSpPr>
          <p:nvPr>
            <p:ph type="ctrTitle"/>
          </p:nvPr>
        </p:nvSpPr>
        <p:spPr>
          <a:xfrm>
            <a:off x="1844040" y="4135755"/>
            <a:ext cx="18653760" cy="417004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40000" dirty="0" smtClean="0">
                <a:latin typeface="Candara" panose="020E0502030303020204" pitchFamily="34" charset="0"/>
              </a:rPr>
              <a:t>Indaba:</a:t>
            </a:r>
            <a:r>
              <a:rPr lang="en-US" sz="20000" dirty="0" smtClean="0">
                <a:latin typeface="Candara" panose="020E0502030303020204" pitchFamily="34" charset="0"/>
              </a:rPr>
              <a:t/>
            </a:r>
            <a:br>
              <a:rPr lang="en-US" sz="20000" dirty="0" smtClean="0">
                <a:latin typeface="Candara" panose="020E0502030303020204" pitchFamily="34" charset="0"/>
              </a:rPr>
            </a:br>
            <a:r>
              <a:rPr lang="en-US" sz="14500" dirty="0" smtClean="0">
                <a:latin typeface="Candara" panose="020E0502030303020204" pitchFamily="34" charset="0"/>
              </a:rPr>
              <a:t>Conquering Racism</a:t>
            </a:r>
            <a:endParaRPr lang="en-US" sz="14500" dirty="0">
              <a:latin typeface="Candara" panose="020E0502030303020204" pitchFamily="34" charset="0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65513" y="9906000"/>
            <a:ext cx="243840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92" y="9113803"/>
            <a:ext cx="2925797" cy="29257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66" y="378772"/>
            <a:ext cx="2121408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059" y="378772"/>
            <a:ext cx="1828800" cy="21237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429" y="378772"/>
            <a:ext cx="2364428" cy="23644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59598"/>
            <a:ext cx="1905000" cy="254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68" y="378772"/>
            <a:ext cx="140589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43" y="378772"/>
            <a:ext cx="1644211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417" y="9918192"/>
            <a:ext cx="1828800" cy="2121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20" y="378772"/>
            <a:ext cx="2433763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7947"/>
            <a:ext cx="2584856" cy="17133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920" y="6800065"/>
            <a:ext cx="2560319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981" y="8863995"/>
            <a:ext cx="2257568" cy="31756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244" y="378772"/>
            <a:ext cx="1828800" cy="25609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853" y="10174132"/>
            <a:ext cx="1828800" cy="18654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95921"/>
            <a:ext cx="3103294" cy="20753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39" y="378772"/>
            <a:ext cx="2759242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877" y="9731022"/>
            <a:ext cx="1828800" cy="23085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64" y="9350188"/>
            <a:ext cx="1828800" cy="26894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8772"/>
            <a:ext cx="1642635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28" y="9369552"/>
            <a:ext cx="1828800" cy="26700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239" y="378772"/>
            <a:ext cx="190500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89686"/>
            <a:ext cx="1828800" cy="27499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439" y="8793209"/>
            <a:ext cx="1828800" cy="32463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439" y="2371917"/>
            <a:ext cx="1828800" cy="22706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699" y="4806920"/>
            <a:ext cx="190754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493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27"/>
          <p:cNvSpPr>
            <a:spLocks noGrp="1"/>
          </p:cNvSpPr>
          <p:nvPr>
            <p:ph type="ctrTitle"/>
          </p:nvPr>
        </p:nvSpPr>
        <p:spPr>
          <a:xfrm>
            <a:off x="1844040" y="4135755"/>
            <a:ext cx="18653760" cy="417004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40000" dirty="0" smtClean="0">
                <a:latin typeface="Candara" panose="020E0502030303020204" pitchFamily="34" charset="0"/>
              </a:rPr>
              <a:t>Indaba:</a:t>
            </a:r>
            <a:r>
              <a:rPr lang="en-US" sz="20000" dirty="0" smtClean="0">
                <a:latin typeface="Candara" panose="020E0502030303020204" pitchFamily="34" charset="0"/>
              </a:rPr>
              <a:t/>
            </a:r>
            <a:br>
              <a:rPr lang="en-US" sz="20000" dirty="0" smtClean="0">
                <a:latin typeface="Candara" panose="020E0502030303020204" pitchFamily="34" charset="0"/>
              </a:rPr>
            </a:br>
            <a:r>
              <a:rPr lang="en-US" sz="20000" dirty="0" smtClean="0">
                <a:latin typeface="Candara" panose="020E0502030303020204" pitchFamily="34" charset="0"/>
              </a:rPr>
              <a:t>Ending </a:t>
            </a:r>
            <a:r>
              <a:rPr lang="en-US" sz="20000" dirty="0" smtClean="0">
                <a:latin typeface="Candara" panose="020E0502030303020204" pitchFamily="34" charset="0"/>
              </a:rPr>
              <a:t>Racism</a:t>
            </a:r>
            <a:endParaRPr lang="en-US" sz="20000" dirty="0">
              <a:latin typeface="Candara" panose="020E0502030303020204" pitchFamily="34" charset="0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65513" y="9906000"/>
            <a:ext cx="243840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92" y="9113803"/>
            <a:ext cx="2925797" cy="29257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66" y="378772"/>
            <a:ext cx="2121408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059" y="378772"/>
            <a:ext cx="1828800" cy="21237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429" y="378772"/>
            <a:ext cx="2364428" cy="23644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59598"/>
            <a:ext cx="1905000" cy="254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68" y="378772"/>
            <a:ext cx="140589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43" y="378772"/>
            <a:ext cx="1644211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417" y="9918192"/>
            <a:ext cx="1828800" cy="2121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20" y="378772"/>
            <a:ext cx="2433763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7947"/>
            <a:ext cx="2584856" cy="17133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920" y="6800065"/>
            <a:ext cx="2560319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981" y="8863995"/>
            <a:ext cx="2257568" cy="31756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244" y="378772"/>
            <a:ext cx="1828800" cy="25609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853" y="10174132"/>
            <a:ext cx="1828800" cy="18654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95921"/>
            <a:ext cx="3103294" cy="20753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39" y="378772"/>
            <a:ext cx="2759242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877" y="9731022"/>
            <a:ext cx="1828800" cy="23085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64" y="9350188"/>
            <a:ext cx="1828800" cy="26894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8772"/>
            <a:ext cx="1642635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28" y="9369552"/>
            <a:ext cx="1828800" cy="26700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239" y="378772"/>
            <a:ext cx="190500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89686"/>
            <a:ext cx="1828800" cy="27499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439" y="8793209"/>
            <a:ext cx="1828800" cy="32463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439" y="2371917"/>
            <a:ext cx="1828800" cy="22706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699" y="4806920"/>
            <a:ext cx="190754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37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</Words>
  <Application>Microsoft Office PowerPoint</Application>
  <PresentationFormat>Custom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Indaba: Conquering Racism</vt:lpstr>
      <vt:lpstr>Indaba: Ending Racism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</dc:creator>
  <cp:lastModifiedBy>Kate</cp:lastModifiedBy>
  <cp:revision>9</cp:revision>
  <dcterms:created xsi:type="dcterms:W3CDTF">2018-04-20T09:10:20Z</dcterms:created>
  <dcterms:modified xsi:type="dcterms:W3CDTF">2018-04-27T20:24:59Z</dcterms:modified>
</cp:coreProperties>
</file>